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2" autoAdjust="0"/>
    <p:restoredTop sz="94660"/>
  </p:normalViewPr>
  <p:slideViewPr>
    <p:cSldViewPr>
      <p:cViewPr varScale="1">
        <p:scale>
          <a:sx n="69" d="100"/>
          <a:sy n="69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3922FCA-6AE3-4F07-85DD-FC2A3B65D9AB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8C69CCF-E46A-405C-B9C3-A586848069D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22FCA-6AE3-4F07-85DD-FC2A3B65D9AB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69CCF-E46A-405C-B9C3-A586848069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22FCA-6AE3-4F07-85DD-FC2A3B65D9AB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69CCF-E46A-405C-B9C3-A586848069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922FCA-6AE3-4F07-85DD-FC2A3B65D9AB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8C69CCF-E46A-405C-B9C3-A586848069D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3922FCA-6AE3-4F07-85DD-FC2A3B65D9AB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8C69CCF-E46A-405C-B9C3-A586848069D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22FCA-6AE3-4F07-85DD-FC2A3B65D9AB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69CCF-E46A-405C-B9C3-A586848069D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22FCA-6AE3-4F07-85DD-FC2A3B65D9AB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69CCF-E46A-405C-B9C3-A586848069D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922FCA-6AE3-4F07-85DD-FC2A3B65D9AB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8C69CCF-E46A-405C-B9C3-A586848069D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22FCA-6AE3-4F07-85DD-FC2A3B65D9AB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69CCF-E46A-405C-B9C3-A586848069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922FCA-6AE3-4F07-85DD-FC2A3B65D9AB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8C69CCF-E46A-405C-B9C3-A586848069D9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922FCA-6AE3-4F07-85DD-FC2A3B65D9AB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8C69CCF-E46A-405C-B9C3-A586848069D9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3922FCA-6AE3-4F07-85DD-FC2A3B65D9AB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C69CCF-E46A-405C-B9C3-A586848069D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Адаптация детей раннего возраста </a:t>
            </a:r>
            <a:b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к условиям дошкольного образовательного учреждения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355976" y="5877272"/>
            <a:ext cx="4102224" cy="49765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Воспитатель: </a:t>
            </a:r>
            <a:r>
              <a:rPr lang="ru-RU" dirty="0" err="1" smtClean="0">
                <a:solidFill>
                  <a:schemeClr val="tx1"/>
                </a:solidFill>
              </a:rPr>
              <a:t>Радинская</a:t>
            </a:r>
            <a:r>
              <a:rPr lang="ru-RU" dirty="0" smtClean="0">
                <a:solidFill>
                  <a:schemeClr val="tx1"/>
                </a:solidFill>
              </a:rPr>
              <a:t> О.А.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16632"/>
            <a:ext cx="8064896" cy="709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Государственное бюджетное дошкольное образовательное учреждение детский сад № 30 для детей раннего возраста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Колпинского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р-на Санкт-Петербурга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Советы родителям: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Привыкание к дошкольному учреждению должно происходить постепенно: оставляете ребенка в детском саду на час - два, потом до обеда или до тихого часа и только затем, на целый день. </a:t>
            </a:r>
          </a:p>
          <a:p>
            <a:endParaRPr lang="ru-RU" dirty="0"/>
          </a:p>
        </p:txBody>
      </p:sp>
      <p:pic>
        <p:nvPicPr>
          <p:cNvPr id="7170" name="Picture 2" descr="http://im5-tub-ru.yandex.net/i?id=13871157-2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3500438"/>
            <a:ext cx="3000396" cy="27146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Расставание с ребёнком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Расставание с ребёнком в приёмной дошкольного учреждения  должно быть коротким и радостным. При расставании с родителями малыши часто плачут, потому что под угрозой их главная потребность – защищённость и безопасность. Не стоит этого пугаться!</a:t>
            </a:r>
            <a:endParaRPr lang="ru-RU" dirty="0"/>
          </a:p>
        </p:txBody>
      </p:sp>
      <p:pic>
        <p:nvPicPr>
          <p:cNvPr id="4" name="Содержимое 3" descr="http://im6-tub-ru.yandex.net/i?id=237601774-25-72&amp;n=2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4071942"/>
            <a:ext cx="2928959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Во что следует одеть ребёнка?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098" name="Picture 2" descr="http://im8-tub-ru.yandex.net/i?id=166345432-56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6096" y="4500570"/>
            <a:ext cx="2762256" cy="207169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Одевайте малыша в удобную, опрятную одежду, которая не будет сковывать движения ребёнка.</a:t>
            </a:r>
          </a:p>
          <a:p>
            <a:r>
              <a:rPr lang="ru-RU" dirty="0" smtClean="0"/>
              <a:t>Избегайте присутствия в одежде длинных завязок, шнурков, булавок, цепочки, верёвочки с крестиками и т.п.</a:t>
            </a:r>
          </a:p>
          <a:p>
            <a:r>
              <a:rPr lang="ru-RU" dirty="0" smtClean="0"/>
              <a:t>Одевайте ребёнка в соответствии с температурным режимом </a:t>
            </a:r>
            <a:r>
              <a:rPr lang="ru-RU" dirty="0" smtClean="0"/>
              <a:t>группового </a:t>
            </a:r>
            <a:r>
              <a:rPr lang="ru-RU" dirty="0" smtClean="0"/>
              <a:t>помещения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Что взять с собой в ДОУ?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Можно взять с собой какую-нибудь игрушку или книжку, так малыш будет чувствовать с собой частичку дома и ему будет комфортнее.</a:t>
            </a:r>
          </a:p>
          <a:p>
            <a:r>
              <a:rPr lang="ru-RU" dirty="0" smtClean="0"/>
              <a:t>Оставляйте в личном шкафчике запасную одежду для ребёнка. Не забывайте своевременно пополнять запас одежды в шкафчике.</a:t>
            </a:r>
            <a:endParaRPr lang="ru-RU" dirty="0"/>
          </a:p>
        </p:txBody>
      </p:sp>
      <p:pic>
        <p:nvPicPr>
          <p:cNvPr id="3074" name="Picture 2" descr="http://fisherprice.ru/published/publicdata/HOUSEFISHERPRICE/attachments/SC/products_pictures/C0129b_en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3938510"/>
            <a:ext cx="2714645" cy="26655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Как следует вести  себя 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 ребёнком дома?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 время периода адаптации, не следует наказывать малыша за его капризы,  необходимо  как  можно чаще обнимать ребёнка и говорить, как вы его любите.</a:t>
            </a:r>
          </a:p>
          <a:p>
            <a:r>
              <a:rPr lang="ru-RU" dirty="0" smtClean="0"/>
              <a:t>В первые дни посещения ДОУ нервная система ребёнка испытывает большую нагрузку, поэтому не стоит </a:t>
            </a:r>
            <a:r>
              <a:rPr lang="ru-RU" dirty="0" smtClean="0"/>
              <a:t>нагружать </a:t>
            </a:r>
            <a:r>
              <a:rPr lang="ru-RU" dirty="0" smtClean="0"/>
              <a:t>малыша новыми впечатлениями. Проводите выходные спокойно в кругу семьи,  чаще играйте и общайтесь с малышом.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Окончание периода адаптации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Период адаптации можно считать законченным в том случае, когда</a:t>
            </a:r>
          </a:p>
          <a:p>
            <a:r>
              <a:rPr lang="ru-RU" dirty="0" smtClean="0"/>
              <a:t>у ребёнка нормализовался аппетит; </a:t>
            </a:r>
          </a:p>
          <a:p>
            <a:r>
              <a:rPr lang="ru-RU" dirty="0" smtClean="0"/>
              <a:t>он быстро засыпает и вовремя просыпается; </a:t>
            </a:r>
          </a:p>
          <a:p>
            <a:r>
              <a:rPr lang="ru-RU" dirty="0" smtClean="0"/>
              <a:t>играет.</a:t>
            </a:r>
          </a:p>
          <a:p>
            <a:endParaRPr lang="ru-RU" dirty="0"/>
          </a:p>
        </p:txBody>
      </p:sp>
      <p:pic>
        <p:nvPicPr>
          <p:cNvPr id="21506" name="Picture 2" descr="http://im3-tub-ru.yandex.net/i?id=6147657-02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3929066"/>
            <a:ext cx="3214710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Спасибо за внимание!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http://crosti.ru/patterns/00/05/1f/700e21445b/picture_mirr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736"/>
            <a:ext cx="7429552" cy="5214974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139</TotalTime>
  <Words>295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Адаптация детей раннего возраста  к условиям дошкольного образовательного учреждения</vt:lpstr>
      <vt:lpstr>Советы родителям:</vt:lpstr>
      <vt:lpstr>Расставание с ребёнком</vt:lpstr>
      <vt:lpstr>Во что следует одеть ребёнка?</vt:lpstr>
      <vt:lpstr>Что взять с собой в ДОУ?</vt:lpstr>
      <vt:lpstr>Как следует вести  себя  с ребёнком дома?</vt:lpstr>
      <vt:lpstr>Окончание периода адаптации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Адаптация детей раннего возраста  к условиям дошкольного образовательного учреждения</dc:title>
  <dc:creator>User</dc:creator>
  <cp:lastModifiedBy>пользователь</cp:lastModifiedBy>
  <cp:revision>19</cp:revision>
  <dcterms:created xsi:type="dcterms:W3CDTF">2013-09-15T11:54:54Z</dcterms:created>
  <dcterms:modified xsi:type="dcterms:W3CDTF">2015-10-21T09:45:36Z</dcterms:modified>
</cp:coreProperties>
</file>