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51A"/>
    <a:srgbClr val="82085F"/>
    <a:srgbClr val="520E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931E-CD18-4E81-B517-DA98A6E577FC}" type="datetimeFigureOut">
              <a:rPr lang="ru-RU" smtClean="0"/>
              <a:pPr/>
              <a:t>25.11.2016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A169B-D4EE-4BBE-AFEF-3BB9BFE3E3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081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№ 30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132856"/>
            <a:ext cx="6400800" cy="146456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«Влияние развития мелкой моторики на активную речь детей раннего возраста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0506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второй группы раннего возраста Костина О.В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предметами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домашнего обихода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2304256" cy="1224136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пробками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15008" y="1714488"/>
            <a:ext cx="259228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прищепками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3951283" cy="2963463"/>
          </a:xfrm>
          <a:prstGeom prst="rect">
            <a:avLst/>
          </a:prstGeom>
          <a:noFill/>
          <a:ln w="50800">
            <a:solidFill>
              <a:srgbClr val="82085F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3859757" cy="2894818"/>
          </a:xfrm>
          <a:prstGeom prst="rect">
            <a:avLst/>
          </a:prstGeom>
          <a:noFill/>
          <a:ln w="50800">
            <a:solidFill>
              <a:srgbClr val="05851A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2448272" cy="10801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357950" y="1142984"/>
            <a:ext cx="244827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Подгрупповая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71934" y="5072074"/>
            <a:ext cx="278608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3070215" cy="2302661"/>
          </a:xfrm>
          <a:prstGeom prst="rect">
            <a:avLst/>
          </a:prstGeom>
          <a:noFill/>
          <a:ln w="50800">
            <a:solidFill>
              <a:srgbClr val="82085F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3214710" cy="2411032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689" y="1857364"/>
            <a:ext cx="3689344" cy="2767008"/>
          </a:xfrm>
          <a:prstGeom prst="rect">
            <a:avLst/>
          </a:prstGeom>
          <a:noFill/>
          <a:ln w="50800">
            <a:solidFill>
              <a:srgbClr val="05851A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6984776" cy="2304256"/>
          </a:xfrm>
        </p:spPr>
        <p:txBody>
          <a:bodyPr>
            <a:normAutofit fontScale="85000" lnSpcReduction="20000"/>
          </a:bodyPr>
          <a:lstStyle/>
          <a:p>
            <a:pPr algn="l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открытые просмотры непосредственно образовательной деятельности;</a:t>
            </a:r>
          </a:p>
          <a:p>
            <a:pPr algn="l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Тематические консультации, папки - передвижки;</a:t>
            </a:r>
          </a:p>
          <a:p>
            <a:pPr algn="l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творческих выставках;</a:t>
            </a:r>
          </a:p>
          <a:p>
            <a:pPr algn="l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наглядная информация ;</a:t>
            </a:r>
          </a:p>
          <a:p>
            <a:pPr algn="l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изготовлению игр и игрушек</a:t>
            </a:r>
          </a:p>
          <a:p>
            <a:pPr algn="l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6408712" cy="223224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«Развитие мелкой моторики у детей раннего возраста»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М.А. Ермакова «Развиваем мелкую моторику у малышей» Первые шаги от 0 до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лет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О.И.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Крупенчук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«Ладушки» Пальчиковые игры для малышей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Р.К.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Хазиева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«55 развивающих игр для малышей от1 до 3 лет»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Картотеки потешек, песенок, стихов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ia-8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717032"/>
            <a:ext cx="2437234" cy="294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8872" cy="2232247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Ученые доказали, что двигательные импульсы пальцев рук влияют на формирование «речевых» зон и положительно действуют на кору головного мозга ребёнка. Разнообразные действия руками, пальчиковые игры стимулируют процесс речевого и умственного развития ребёнка. Поэтому, начиная с самого раннего возраста, развитию общей и мелкой моторики ребёнка необходимо уделять особой внимание.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hild (29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43627"/>
            <a:ext cx="4176464" cy="363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дарований детей находятся на кончиках пальцев»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«Уровень развития речи детей находится в прямой зависимости от степени сформированности тонких движений рук».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М.М. Кольцова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5572164" cy="3736435"/>
          </a:xfrm>
          <a:prstGeom prst="roundRect">
            <a:avLst/>
          </a:prstGeom>
          <a:noFill/>
          <a:ln w="50800">
            <a:solidFill>
              <a:srgbClr val="05851A">
                <a:alpha val="6700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286808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Мелкая моторика рук – это разнообразные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движения пальчиками  и ладонями. Работа по развитию мелкой моторики позволяет улучшить и ускорить не только развитие мелкой моторики рук но и речевое развитие детей раннего  дошкольного возраста, улучшить качество речи, чёткость звуков и расширить словарный запас, вызовет у детей желание познавать новое и интересное. Именно  поэтому тренировка движений пальцев и  кистей рук является важнейшим фактором в речевом развитии ребёнка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kroz\Рабочий стол\Ру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9908" y="3214686"/>
            <a:ext cx="4688174" cy="3411483"/>
          </a:xfrm>
          <a:prstGeom prst="round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речевой деятельности детей раннего возраста через развитие мелкой моторики.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проводить работу по совершенствованию пальчиковой моторики регулярно, выделив для нее оптимальное время в режиме дня через организацию совместной деятельности с детьми;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повысить интерес малышей к подобным упражнениям, превратив их в занимательную игру;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сочетать игры и упражнения  для тренировки пальцев с речевой деятельностью детей;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привлечь родителей воспитанников к сотрудничеству в развитии мелкой моторики рук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6-11-17_06.22.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982380"/>
            <a:ext cx="2642045" cy="1981533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5" name="Рисунок 4" descr="2016-11-17_06.24.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9" y="1928802"/>
            <a:ext cx="2761488" cy="2071116"/>
          </a:xfrm>
          <a:prstGeom prst="rect">
            <a:avLst/>
          </a:prstGeom>
          <a:ln w="50800">
            <a:solidFill>
              <a:srgbClr val="82085F"/>
            </a:solidFill>
          </a:ln>
        </p:spPr>
      </p:pic>
      <p:pic>
        <p:nvPicPr>
          <p:cNvPr id="6" name="Рисунок 5" descr="2016-11-17_06.24.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394362"/>
            <a:ext cx="2928958" cy="2196719"/>
          </a:xfrm>
          <a:prstGeom prst="rect">
            <a:avLst/>
          </a:prstGeom>
          <a:ln w="50800">
            <a:solidFill>
              <a:srgbClr val="05851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 развития мелкой моторики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3816424" cy="1656184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и кистевая гимнастика с использованием стихов, песенок, народных сказок.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4221088"/>
            <a:ext cx="381642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Массаж пальчиков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User\Desktop\Окся\2016-11-21_09.56.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810027" cy="28575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pic>
        <p:nvPicPr>
          <p:cNvPr id="1027" name="Picture 3" descr="C:\Users\User\Desktop\Окся\2016-11-21_09.25.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3714755" cy="278606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3816424" cy="129614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Игры шнуровки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4048" y="4437112"/>
            <a:ext cx="381642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с конструктором и мозаикой.</a:t>
            </a:r>
          </a:p>
        </p:txBody>
      </p:sp>
      <p:pic>
        <p:nvPicPr>
          <p:cNvPr id="2050" name="Picture 2" descr="C:\Users\User\Desktop\Окся\2016-11-21_09.20.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14" y="4143380"/>
            <a:ext cx="3167084" cy="2375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pic>
        <p:nvPicPr>
          <p:cNvPr id="2051" name="Picture 3" descr="C:\Users\User\Desktop\Окся\2016-11-21_08.12.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000240"/>
            <a:ext cx="3190875" cy="239315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357298"/>
            <a:ext cx="3050127" cy="2287595"/>
          </a:xfrm>
          <a:prstGeom prst="rect">
            <a:avLst/>
          </a:prstGeom>
          <a:noFill/>
          <a:ln w="50800">
            <a:solidFill>
              <a:srgbClr val="82085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928670"/>
            <a:ext cx="3456384" cy="122413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Приёмы развития мелкой моторики</a:t>
            </a:r>
          </a:p>
        </p:txBody>
      </p:sp>
      <p:pic>
        <p:nvPicPr>
          <p:cNvPr id="3074" name="Picture 2" descr="C:\Users\User\Desktop\Окся\2016-11-21_09.38.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809873" cy="2107405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  <p:pic>
        <p:nvPicPr>
          <p:cNvPr id="3075" name="Picture 3" descr="C:\Users\User\Desktop\Окся\2016-11-21_09.44.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85926"/>
            <a:ext cx="2952749" cy="2214562"/>
          </a:xfrm>
          <a:prstGeom prst="rect">
            <a:avLst/>
          </a:prstGeom>
          <a:noFill/>
          <a:ln w="50800">
            <a:solidFill>
              <a:srgbClr val="82085F"/>
            </a:solidFill>
          </a:ln>
        </p:spPr>
      </p:pic>
      <p:pic>
        <p:nvPicPr>
          <p:cNvPr id="3076" name="Picture 4" descr="C:\Users\User\Desktop\Окся\2016-11-21_08.06.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357562"/>
            <a:ext cx="2446736" cy="326231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195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дошкольное образовательное учреждение  Детский сад № 30</vt:lpstr>
      <vt:lpstr>       Ученые доказали, что двигательные импульсы пальцев рук влияют на формирование «речевых» зон и положительно действуют на кору головного мозга ребёнка. Разнообразные действия руками, пальчиковые игры стимулируют процесс речевого и умственного развития ребёнка. Поэтому, начиная с самого раннего возраста, развитию общей и мелкой моторики ребёнка необходимо уделять особой внимание.</vt:lpstr>
      <vt:lpstr>«Истоки способностей и дарований детей находятся на кончиках пальцев»                                                     В.А. Сухомлинский.  «Уровень развития речи детей находится в прямой зависимости от степени сформированности тонких движений рук».                                                                                                                                                        М.М. Кольцова</vt:lpstr>
      <vt:lpstr> Мелкая моторика рук – это разнообразные  движения пальчиками  и ладонями. Работа по развитию мелкой моторики позволяет улучшить и ускорить не только развитие мелкой моторики рук но и речевое развитие детей раннего  дошкольного возраста, улучшить качество речи, чёткость звуков и расширить словарный запас, вызовет у детей желание познавать новое и интересное. Именно  поэтому тренировка движений пальцев и  кистей рук является важнейшим фактором в речевом развитии ребёнка</vt:lpstr>
      <vt:lpstr>Цель: формирование речевой деятельности детей раннего возраста через развитие мелкой моторики. Задачи:  - проводить работу по совершенствованию пальчиковой моторики регулярно, выделив для нее оптимальное время в режиме дня через организацию совместной деятельности с детьми; - повысить интерес малышей к подобным упражнениям, превратив их в занимательную игру; - сочетать игры и упражнения  для тренировки пальцев с речевой деятельностью детей; - привлечь родителей воспитанников к сотрудничеству в развитии мелкой моторики рук</vt:lpstr>
      <vt:lpstr>Организация развивающей предметно-пространственной среды</vt:lpstr>
      <vt:lpstr>Приёмы развития мелкой моторики</vt:lpstr>
      <vt:lpstr>     Игры шнуровки</vt:lpstr>
      <vt:lpstr>Развивающие игры</vt:lpstr>
      <vt:lpstr>Игры с предметами  домашнего обихода </vt:lpstr>
      <vt:lpstr>Формы работы</vt:lpstr>
      <vt:lpstr>Формы работы с семьёй</vt:lpstr>
      <vt:lpstr>Литература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Детский сад № 33 </dc:title>
  <dc:creator>Admin</dc:creator>
  <cp:lastModifiedBy>User</cp:lastModifiedBy>
  <cp:revision>34</cp:revision>
  <dcterms:created xsi:type="dcterms:W3CDTF">2016-11-20T08:03:07Z</dcterms:created>
  <dcterms:modified xsi:type="dcterms:W3CDTF">2016-11-25T10:56:55Z</dcterms:modified>
</cp:coreProperties>
</file>